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733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953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180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20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44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4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304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020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6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2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6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D4A80-93F5-4A31-AB51-CE455FE151D1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276DE-831D-4213-8969-8D56EC245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6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ic.academic.ru/dic.nsf/ogegova/278469" TargetMode="External"/><Relationship Id="rId2" Type="http://schemas.openxmlformats.org/officeDocument/2006/relationships/hyperlink" Target="https://dic.academic.ru/dic.nsf/ogegova/27766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пк\Desktop\s1320977_0_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15" y="129540"/>
            <a:ext cx="9665970" cy="6598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754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697885"/>
              </p:ext>
            </p:extLst>
          </p:nvPr>
        </p:nvGraphicFramePr>
        <p:xfrm>
          <a:off x="838200" y="545911"/>
          <a:ext cx="10515600" cy="53399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515600"/>
              </a:tblGrid>
              <a:tr h="103722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группы: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742950" indent="-742950" algn="ctr">
                        <a:buAutoNum type="arabicParenR"/>
                      </a:pPr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Прочитать информацию о вашей группе растений.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Заполнить таблицу, определив строение растений.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Подготовить краткий рассказ о своей </a:t>
                      </a:r>
                      <a:r>
                        <a:rPr lang="ru-RU" sz="4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группе растений.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504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76, «Проверь себя»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закладку «Берегите 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природу</a:t>
            </a:r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3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18866"/>
            <a:ext cx="10515600" cy="5358097"/>
          </a:xfrm>
        </p:spPr>
        <p:txBody>
          <a:bodyPr/>
          <a:lstStyle/>
          <a:p>
            <a:r>
              <a:rPr lang="ru-RU" sz="4400" dirty="0"/>
              <a:t>БОТА́НИКА, -и, </a:t>
            </a:r>
            <a:r>
              <a:rPr lang="ru-RU" sz="4400" u="sng" dirty="0">
                <a:hlinkClick r:id="rId2"/>
              </a:rPr>
              <a:t>жен.</a:t>
            </a:r>
            <a:r>
              <a:rPr lang="ru-RU" sz="4400" dirty="0"/>
              <a:t> </a:t>
            </a:r>
            <a:r>
              <a:rPr lang="ru-RU" sz="4400" dirty="0">
                <a:solidFill>
                  <a:srgbClr val="FF0000"/>
                </a:solidFill>
              </a:rPr>
              <a:t>Наука о растениях.</a:t>
            </a:r>
          </a:p>
          <a:p>
            <a:r>
              <a:rPr lang="ru-RU" sz="4400" b="1" dirty="0"/>
              <a:t>|</a:t>
            </a:r>
            <a:r>
              <a:rPr lang="ru-RU" sz="4400" dirty="0"/>
              <a:t> </a:t>
            </a:r>
            <a:r>
              <a:rPr lang="ru-RU" sz="4400" u="sng" dirty="0">
                <a:hlinkClick r:id="rId3"/>
              </a:rPr>
              <a:t>прил.</a:t>
            </a:r>
            <a:r>
              <a:rPr lang="ru-RU" sz="4400" dirty="0"/>
              <a:t> </a:t>
            </a:r>
            <a:r>
              <a:rPr lang="ru-RU" sz="4400" b="1" dirty="0"/>
              <a:t>ботанический</a:t>
            </a:r>
            <a:r>
              <a:rPr lang="ru-RU" sz="4400" dirty="0"/>
              <a:t>, -</a:t>
            </a:r>
            <a:r>
              <a:rPr lang="ru-RU" sz="4400" dirty="0" err="1"/>
              <a:t>ая</a:t>
            </a:r>
            <a:r>
              <a:rPr lang="ru-RU" sz="4400" dirty="0"/>
              <a:t>, -</a:t>
            </a:r>
            <a:r>
              <a:rPr lang="ru-RU" sz="4400" dirty="0" err="1"/>
              <a:t>ое</a:t>
            </a:r>
            <a:r>
              <a:rPr lang="ru-RU" sz="4400" dirty="0"/>
              <a:t>. </a:t>
            </a:r>
            <a:r>
              <a:rPr lang="ru-RU" sz="4400" i="1" dirty="0"/>
              <a:t>Б. сад</a:t>
            </a:r>
            <a:r>
              <a:rPr lang="ru-RU" sz="4400" dirty="0"/>
              <a:t> (научно-исследовательское и просветительское учреждение, разводящее растения и коллекционирующее их</a:t>
            </a:r>
            <a:r>
              <a:rPr lang="ru-RU" sz="4400" dirty="0" smtClean="0"/>
              <a:t>).</a:t>
            </a:r>
          </a:p>
          <a:p>
            <a:r>
              <a:rPr lang="ru-RU" sz="4400" dirty="0" smtClean="0"/>
              <a:t>Ботаника  - один из разделов Биологии.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3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Одуванчик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945" t="12827" r="32868" b="22808"/>
          <a:stretch/>
        </p:blipFill>
        <p:spPr>
          <a:xfrm>
            <a:off x="3780430" y="1027906"/>
            <a:ext cx="7751928" cy="548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9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574" t="11520" r="34756" b="20009"/>
          <a:stretch/>
        </p:blipFill>
        <p:spPr>
          <a:xfrm>
            <a:off x="3712191" y="817884"/>
            <a:ext cx="7192370" cy="568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3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Малина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735" t="9655" r="33077" b="20756"/>
          <a:stretch/>
        </p:blipFill>
        <p:spPr>
          <a:xfrm>
            <a:off x="3903260" y="1015884"/>
            <a:ext cx="7450540" cy="569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714" t="9841" r="39581" b="20756"/>
          <a:stretch/>
        </p:blipFill>
        <p:spPr>
          <a:xfrm>
            <a:off x="4763068" y="218362"/>
            <a:ext cx="6387153" cy="643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4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Сирень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4546" t="10214" r="42937" b="18517"/>
          <a:stretch/>
        </p:blipFill>
        <p:spPr>
          <a:xfrm>
            <a:off x="4926841" y="365125"/>
            <a:ext cx="5131559" cy="632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050" t="12080" r="34756" b="20382"/>
          <a:stretch/>
        </p:blipFill>
        <p:spPr>
          <a:xfrm>
            <a:off x="3207225" y="177421"/>
            <a:ext cx="8381156" cy="646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4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2906462"/>
              </p:ext>
            </p:extLst>
          </p:nvPr>
        </p:nvGraphicFramePr>
        <p:xfrm>
          <a:off x="838200" y="545911"/>
          <a:ext cx="10515600" cy="491326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515600"/>
              </a:tblGrid>
              <a:tr h="103722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Группы растений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Водоросли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Мхи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Папоротники 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Хвойные</a:t>
                      </a:r>
                      <a:r>
                        <a:rPr lang="ru-RU" sz="4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растения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Цветковые растения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24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65</Words>
  <Application>Microsoft Office PowerPoint</Application>
  <PresentationFormat>Широкоэкранный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Одуванчик</vt:lpstr>
      <vt:lpstr>Дуб </vt:lpstr>
      <vt:lpstr>Малина</vt:lpstr>
      <vt:lpstr>Береза</vt:lpstr>
      <vt:lpstr>Сирень </vt:lpstr>
      <vt:lpstr>Лебеда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8</cp:revision>
  <dcterms:created xsi:type="dcterms:W3CDTF">2023-11-02T08:38:46Z</dcterms:created>
  <dcterms:modified xsi:type="dcterms:W3CDTF">2024-01-12T08:08:39Z</dcterms:modified>
</cp:coreProperties>
</file>